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60817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7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0614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7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9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0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5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2590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434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8-3 FINDING AN EQUATION OF A 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 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055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Point-Slope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436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82566" y="857892"/>
            <a:ext cx="9914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an equation with slope of 5 and contains the point (2, 6).</a:t>
            </a:r>
          </a:p>
        </p:txBody>
      </p:sp>
    </p:spTree>
    <p:extLst>
      <p:ext uri="{BB962C8B-B14F-4D97-AF65-F5344CB8AC3E}">
        <p14:creationId xmlns:p14="http://schemas.microsoft.com/office/powerpoint/2010/main" val="39151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an equation with slope of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contains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blipFill>
                <a:blip r:embed="rId2"/>
                <a:stretch>
                  <a:fillRect l="-1905" t="-8629" b="-21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9194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63030" y="857892"/>
                <a:ext cx="36730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30" y="857892"/>
                <a:ext cx="3673010" cy="646331"/>
              </a:xfrm>
              <a:prstGeom prst="rect">
                <a:avLst/>
              </a:prstGeom>
              <a:blipFill>
                <a:blip r:embed="rId2"/>
                <a:stretch>
                  <a:fillRect l="-5316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982986" y="857891"/>
                <a:ext cx="42860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986" y="857891"/>
                <a:ext cx="4286034" cy="646331"/>
              </a:xfrm>
              <a:prstGeom prst="rect">
                <a:avLst/>
              </a:prstGeom>
              <a:blipFill>
                <a:blip r:embed="rId3"/>
                <a:stretch>
                  <a:fillRect l="-4403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63030" y="3321978"/>
                <a:ext cx="386821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30" y="3321978"/>
                <a:ext cx="3868219" cy="646331"/>
              </a:xfrm>
              <a:prstGeom prst="rect">
                <a:avLst/>
              </a:prstGeom>
              <a:blipFill>
                <a:blip r:embed="rId4"/>
                <a:stretch>
                  <a:fillRect l="-5047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82986" y="3321977"/>
                <a:ext cx="39726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986" y="3321977"/>
                <a:ext cx="3972672" cy="646331"/>
              </a:xfrm>
              <a:prstGeom prst="rect">
                <a:avLst/>
              </a:prstGeom>
              <a:blipFill>
                <a:blip r:embed="rId5"/>
                <a:stretch>
                  <a:fillRect l="-4755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219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an equation that contains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blipFill>
                <a:blip r:embed="rId2"/>
                <a:stretch>
                  <a:fillRect l="-1905" t="-8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8097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an equation that contains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blipFill>
                <a:blip r:embed="rId2"/>
                <a:stretch>
                  <a:fillRect l="-1905" t="-8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1677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63029" y="857892"/>
                <a:ext cx="44178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29" y="857892"/>
                <a:ext cx="4417888" cy="646331"/>
              </a:xfrm>
              <a:prstGeom prst="rect">
                <a:avLst/>
              </a:prstGeom>
              <a:blipFill>
                <a:blip r:embed="rId2"/>
                <a:stretch>
                  <a:fillRect l="-4420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63029" y="3321978"/>
                <a:ext cx="47980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</m:d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29" y="3321978"/>
                <a:ext cx="4798031" cy="646331"/>
              </a:xfrm>
              <a:prstGeom prst="rect">
                <a:avLst/>
              </a:prstGeom>
              <a:blipFill>
                <a:blip r:embed="rId3"/>
                <a:stretch>
                  <a:fillRect l="-4066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82986" y="3321977"/>
                <a:ext cx="47689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986" y="3321977"/>
                <a:ext cx="4768920" cy="646331"/>
              </a:xfrm>
              <a:prstGeom prst="rect">
                <a:avLst/>
              </a:prstGeom>
              <a:blipFill>
                <a:blip r:embed="rId4"/>
                <a:stretch>
                  <a:fillRect l="-3959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28872" y="857892"/>
                <a:ext cx="44178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</m:d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872" y="857892"/>
                <a:ext cx="4417888" cy="646331"/>
              </a:xfrm>
              <a:prstGeom prst="rect">
                <a:avLst/>
              </a:prstGeom>
              <a:blipFill>
                <a:blip r:embed="rId5"/>
                <a:stretch>
                  <a:fillRect l="-4276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94811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15</TotalTime>
  <Words>179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Cambria Math</vt:lpstr>
      <vt:lpstr>Franklin Gothic Book</vt:lpstr>
      <vt:lpstr>Crop</vt:lpstr>
      <vt:lpstr>8-3 FINDING AN EQUATION OF A LINE</vt:lpstr>
      <vt:lpstr>The Point-Slope Equation</vt:lpstr>
      <vt:lpstr>Example 1)</vt:lpstr>
      <vt:lpstr>Example 2)</vt:lpstr>
      <vt:lpstr>Try These</vt:lpstr>
      <vt:lpstr>Example 3)</vt:lpstr>
      <vt:lpstr>Example 4)</vt:lpstr>
      <vt:lpstr>Try These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7-6 FINDING AN EQUATION OF A LINE</dc:title>
  <dc:creator>Michael Kuniega</dc:creator>
  <cp:lastModifiedBy>Michael Kuniega</cp:lastModifiedBy>
  <cp:revision>3</cp:revision>
  <dcterms:created xsi:type="dcterms:W3CDTF">2017-05-28T20:20:34Z</dcterms:created>
  <dcterms:modified xsi:type="dcterms:W3CDTF">2020-04-18T03:27:03Z</dcterms:modified>
</cp:coreProperties>
</file>